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61" r:id="rId3"/>
    <p:sldId id="263" r:id="rId4"/>
    <p:sldId id="256" r:id="rId5"/>
    <p:sldId id="257" r:id="rId6"/>
    <p:sldId id="268" r:id="rId7"/>
    <p:sldId id="269" r:id="rId8"/>
    <p:sldId id="260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1" d="100"/>
          <a:sy n="91" d="100"/>
        </p:scale>
        <p:origin x="-102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BACD6-2648-47D5-A3C7-FA17FAE079B1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A6566-56D1-4B13-A11F-246198DD4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70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228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834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584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3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276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15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3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20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31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54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97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9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114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12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94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738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41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7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03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58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41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51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43C4-7B54-4C37-B8D7-D366C5CAC548}" type="datetimeFigureOut">
              <a:rPr lang="zh-CN" altLang="en-US" smtClean="0"/>
              <a:t>2018/2/27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96B60-271E-42AD-A264-F3585D1CD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91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4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4" y="360138"/>
            <a:ext cx="12192000" cy="61094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3601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6469626"/>
            <a:ext cx="12192000" cy="3883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10900" y="2276872"/>
            <a:ext cx="4358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厦门旅游攻略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流程图: 终止 8"/>
          <p:cNvSpPr/>
          <p:nvPr/>
        </p:nvSpPr>
        <p:spPr>
          <a:xfrm>
            <a:off x="4299133" y="3535992"/>
            <a:ext cx="1597279" cy="504056"/>
          </a:xfrm>
          <a:prstGeom prst="flowChartTermina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Get Started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9408368" y="5211198"/>
            <a:ext cx="12241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厦门</a:t>
            </a:r>
            <a:endParaRPr lang="en-US" altLang="zh-CN" sz="28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AMOY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09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7364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692697"/>
            <a:ext cx="12192000" cy="54726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" name="流程图: 决策 3"/>
          <p:cNvSpPr/>
          <p:nvPr/>
        </p:nvSpPr>
        <p:spPr>
          <a:xfrm>
            <a:off x="3071664" y="1383832"/>
            <a:ext cx="2880000" cy="2880000"/>
          </a:xfrm>
          <a:prstGeom prst="flowChartDecision">
            <a:avLst/>
          </a:prstGeom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决策 4"/>
          <p:cNvSpPr/>
          <p:nvPr/>
        </p:nvSpPr>
        <p:spPr>
          <a:xfrm>
            <a:off x="5196080" y="1163863"/>
            <a:ext cx="1620000" cy="1620000"/>
          </a:xfrm>
          <a:prstGeom prst="flowChartDecision">
            <a:avLst/>
          </a:prstGeom>
          <a:solidFill>
            <a:schemeClr val="bg1"/>
          </a:solidFill>
          <a:ln w="571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7" name="流程图: 决策 6"/>
          <p:cNvSpPr/>
          <p:nvPr/>
        </p:nvSpPr>
        <p:spPr>
          <a:xfrm>
            <a:off x="6023992" y="1052736"/>
            <a:ext cx="3600400" cy="3600000"/>
          </a:xfrm>
          <a:prstGeom prst="flowChartDecision">
            <a:avLst/>
          </a:prstGeom>
          <a:ln w="571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流程图: 决策 7"/>
          <p:cNvSpPr/>
          <p:nvPr/>
        </p:nvSpPr>
        <p:spPr>
          <a:xfrm>
            <a:off x="1600149" y="2852737"/>
            <a:ext cx="2880000" cy="1458195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1" name="流程图: 决策 7"/>
          <p:cNvSpPr/>
          <p:nvPr/>
        </p:nvSpPr>
        <p:spPr>
          <a:xfrm rot="10800000">
            <a:off x="1591054" y="1357738"/>
            <a:ext cx="2880000" cy="1458195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流程图: 决策 7"/>
          <p:cNvSpPr/>
          <p:nvPr/>
        </p:nvSpPr>
        <p:spPr>
          <a:xfrm>
            <a:off x="3935760" y="3501009"/>
            <a:ext cx="2880000" cy="1458195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流程图: 决策 7"/>
          <p:cNvSpPr/>
          <p:nvPr/>
        </p:nvSpPr>
        <p:spPr>
          <a:xfrm>
            <a:off x="7932364" y="2907504"/>
            <a:ext cx="3492228" cy="1748954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ln w="571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4" name="流程图: 决策 7"/>
          <p:cNvSpPr/>
          <p:nvPr/>
        </p:nvSpPr>
        <p:spPr>
          <a:xfrm rot="10800000">
            <a:off x="7865560" y="988922"/>
            <a:ext cx="3672000" cy="1836000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ln w="571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5" name="流程图: 决策 14"/>
          <p:cNvSpPr/>
          <p:nvPr/>
        </p:nvSpPr>
        <p:spPr>
          <a:xfrm>
            <a:off x="9773978" y="2389381"/>
            <a:ext cx="894022" cy="926711"/>
          </a:xfrm>
          <a:prstGeom prst="flowChartDecision">
            <a:avLst/>
          </a:prstGeom>
          <a:ln w="571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决策 7"/>
          <p:cNvSpPr/>
          <p:nvPr/>
        </p:nvSpPr>
        <p:spPr>
          <a:xfrm rot="10800000">
            <a:off x="4599938" y="5000311"/>
            <a:ext cx="2191983" cy="1164992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2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658393">
            <a:off x="5376735" y="4048429"/>
            <a:ext cx="3370574" cy="318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658393">
            <a:off x="5119143" y="4298319"/>
            <a:ext cx="3330640" cy="3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流程图: 决策 7"/>
          <p:cNvSpPr/>
          <p:nvPr/>
        </p:nvSpPr>
        <p:spPr>
          <a:xfrm>
            <a:off x="1786255" y="3581834"/>
            <a:ext cx="1373200" cy="681999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决策 21"/>
          <p:cNvSpPr/>
          <p:nvPr/>
        </p:nvSpPr>
        <p:spPr>
          <a:xfrm>
            <a:off x="6499471" y="5035231"/>
            <a:ext cx="894022" cy="926711"/>
          </a:xfrm>
          <a:prstGeom prst="flowChartDecision">
            <a:avLst/>
          </a:prstGeom>
          <a:blipFill dpi="0" rotWithShape="0">
            <a:blip r:embed="rId3" cstate="print">
              <a:lum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决策 7"/>
          <p:cNvSpPr/>
          <p:nvPr/>
        </p:nvSpPr>
        <p:spPr>
          <a:xfrm>
            <a:off x="5527767" y="4375427"/>
            <a:ext cx="1080000" cy="540000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决策 7"/>
          <p:cNvSpPr/>
          <p:nvPr/>
        </p:nvSpPr>
        <p:spPr>
          <a:xfrm rot="10800000">
            <a:off x="5155928" y="5582807"/>
            <a:ext cx="1080000" cy="540000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2658393">
            <a:off x="5691356" y="3194654"/>
            <a:ext cx="926400" cy="307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2658393">
            <a:off x="5430400" y="3492795"/>
            <a:ext cx="926400" cy="3075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1526396" y="476672"/>
            <a:ext cx="26253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531048" y="44625"/>
            <a:ext cx="139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 Contents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2927648" y="103104"/>
            <a:ext cx="0" cy="3017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99657" y="907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厦门</a:t>
            </a:r>
          </a:p>
        </p:txBody>
      </p:sp>
      <p:sp>
        <p:nvSpPr>
          <p:cNvPr id="37" name="TextBox 36"/>
          <p:cNvSpPr txBox="1"/>
          <p:nvPr/>
        </p:nvSpPr>
        <p:spPr>
          <a:xfrm rot="2733114">
            <a:off x="5869471" y="31945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好玩</a:t>
            </a:r>
          </a:p>
        </p:txBody>
      </p:sp>
      <p:sp>
        <p:nvSpPr>
          <p:cNvPr id="38" name="TextBox 37"/>
          <p:cNvSpPr txBox="1"/>
          <p:nvPr/>
        </p:nvSpPr>
        <p:spPr>
          <a:xfrm rot="2707119">
            <a:off x="5597601" y="34779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好吃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08387" y="391802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晨の美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26962" y="4606668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午の暇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42" name="流程图: 决策 7"/>
          <p:cNvSpPr/>
          <p:nvPr/>
        </p:nvSpPr>
        <p:spPr>
          <a:xfrm rot="10800000">
            <a:off x="9159376" y="2243863"/>
            <a:ext cx="1080000" cy="540000"/>
          </a:xfrm>
          <a:custGeom>
            <a:avLst/>
            <a:gdLst/>
            <a:ahLst/>
            <a:cxnLst/>
            <a:rect l="l" t="t" r="r" b="b"/>
            <a:pathLst>
              <a:path w="2880000" h="1458195">
                <a:moveTo>
                  <a:pt x="1440000" y="0"/>
                </a:moveTo>
                <a:lnTo>
                  <a:pt x="2880000" y="1440000"/>
                </a:lnTo>
                <a:lnTo>
                  <a:pt x="2861805" y="1458195"/>
                </a:lnTo>
                <a:lnTo>
                  <a:pt x="18195" y="1458195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571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232522" y="2204864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夜</a:t>
            </a:r>
            <a:r>
              <a:rPr lang="ja-JP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の</a:t>
            </a:r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迷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4997968" y="980729"/>
            <a:ext cx="198112" cy="399159"/>
            <a:chOff x="3423840" y="764704"/>
            <a:chExt cx="356072" cy="800573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4" name="椭圆 43"/>
            <p:cNvSpPr/>
            <p:nvPr/>
          </p:nvSpPr>
          <p:spPr>
            <a:xfrm>
              <a:off x="3423840" y="764704"/>
              <a:ext cx="324000" cy="324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3423840" y="1088704"/>
              <a:ext cx="356072" cy="47657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形标注 46"/>
          <p:cNvSpPr/>
          <p:nvPr/>
        </p:nvSpPr>
        <p:spPr>
          <a:xfrm rot="917735">
            <a:off x="5246523" y="812124"/>
            <a:ext cx="342019" cy="337207"/>
          </a:xfrm>
          <a:prstGeom prst="wedgeEllipseCallou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772429" y="1357737"/>
            <a:ext cx="69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PLAY 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417532" y="1620670"/>
            <a:ext cx="1269899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旅游者达</a:t>
            </a:r>
            <a:endParaRPr lang="en-US" altLang="zh-C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r>
              <a:rPr lang="en-US" altLang="zh-CN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3522.94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万</a:t>
            </a:r>
            <a:endParaRPr lang="en-US" altLang="zh-CN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r>
              <a:rPr lang="en-US" altLang="zh-CN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    </a:t>
            </a:r>
            <a:r>
              <a:rPr lang="zh-CN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人次</a:t>
            </a:r>
            <a:r>
              <a:rPr lang="en-US" altLang="zh-C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/</a:t>
            </a:r>
            <a:r>
              <a:rPr lang="zh-CN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年</a:t>
            </a:r>
          </a:p>
        </p:txBody>
      </p:sp>
      <p:sp>
        <p:nvSpPr>
          <p:cNvPr id="51" name="十字箭头 50"/>
          <p:cNvSpPr/>
          <p:nvPr/>
        </p:nvSpPr>
        <p:spPr>
          <a:xfrm>
            <a:off x="6156265" y="2618227"/>
            <a:ext cx="451502" cy="469017"/>
          </a:xfrm>
          <a:prstGeom prst="quad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 rot="2684619">
            <a:off x="6151481" y="4341971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日光岩、鼓浪屿珍奇博物馆</a:t>
            </a:r>
          </a:p>
        </p:txBody>
      </p:sp>
      <p:sp>
        <p:nvSpPr>
          <p:cNvPr id="53" name="TextBox 52"/>
          <p:cNvSpPr txBox="1"/>
          <p:nvPr/>
        </p:nvSpPr>
        <p:spPr>
          <a:xfrm rot="2684619">
            <a:off x="5941159" y="4565952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蚵仔煎、金包银、沙茶面</a:t>
            </a:r>
          </a:p>
        </p:txBody>
      </p:sp>
      <p:sp>
        <p:nvSpPr>
          <p:cNvPr id="54" name="矩形 53"/>
          <p:cNvSpPr/>
          <p:nvPr/>
        </p:nvSpPr>
        <p:spPr>
          <a:xfrm>
            <a:off x="4204425" y="2439458"/>
            <a:ext cx="12241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厦门</a:t>
            </a:r>
            <a:endParaRPr lang="en-US" altLang="zh-CN" sz="28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AMOY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8086816" y="6525344"/>
            <a:ext cx="258118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193227" y="522117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完美攻略</a:t>
            </a:r>
          </a:p>
        </p:txBody>
      </p:sp>
    </p:spTree>
    <p:extLst>
      <p:ext uri="{BB962C8B-B14F-4D97-AF65-F5344CB8AC3E}">
        <p14:creationId xmlns:p14="http://schemas.microsoft.com/office/powerpoint/2010/main" val="5369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标注 4"/>
          <p:cNvSpPr/>
          <p:nvPr/>
        </p:nvSpPr>
        <p:spPr>
          <a:xfrm rot="16200000" flipH="1">
            <a:off x="-1269148" y="1267865"/>
            <a:ext cx="6858000" cy="4319703"/>
          </a:xfrm>
          <a:prstGeom prst="wedgeRectCallout">
            <a:avLst>
              <a:gd name="adj1" fmla="val -19299"/>
              <a:gd name="adj2" fmla="val 4984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3" y="-1285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tx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endParaRPr lang="zh-CN" altLang="en-US" sz="8000" dirty="0">
              <a:solidFill>
                <a:schemeClr val="tx2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0650" y="1196753"/>
            <a:ext cx="2141933" cy="541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3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了解交通</a:t>
            </a:r>
            <a:r>
              <a:rPr lang="en-US" altLang="zh-CN" sz="3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.</a:t>
            </a:r>
            <a:endParaRPr lang="zh-CN" altLang="en-US" sz="3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87592" y="2312876"/>
            <a:ext cx="2207264" cy="21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897600" y="2906773"/>
            <a:ext cx="591798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97600" y="290677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Tip</a:t>
            </a:r>
          </a:p>
        </p:txBody>
      </p:sp>
      <p:sp>
        <p:nvSpPr>
          <p:cNvPr id="11" name="矩形 10"/>
          <p:cNvSpPr/>
          <p:nvPr/>
        </p:nvSpPr>
        <p:spPr>
          <a:xfrm>
            <a:off x="1943440" y="3933056"/>
            <a:ext cx="23762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去厦门优选交通方式：高铁、动车、火车、飞机。厦门北站在岛外，厦门站和机场在岛内，从厦门北可直接坐地铁或</a:t>
            </a:r>
            <a:r>
              <a:rPr lang="en-US" altLang="zh-CN" sz="1200" dirty="0" smtClean="0">
                <a:solidFill>
                  <a:schemeClr val="tx2">
                    <a:lumMod val="7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BRT</a:t>
            </a: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到岛内。景点多分布在岛内所以住岛内更方便一点。厦门地铁目前只开通一条线路能到的区域有限，</a:t>
            </a:r>
            <a:r>
              <a:rPr lang="en-US" altLang="zh-CN" sz="1200" dirty="0" smtClean="0">
                <a:solidFill>
                  <a:schemeClr val="tx2">
                    <a:lumMod val="7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BRT</a:t>
            </a: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是专用线路相比公交跟方便一些。景点多在公交车线路上，土豪随意</a:t>
            </a: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。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511652"/>
            <a:ext cx="12192000" cy="346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35" y="53152"/>
            <a:ext cx="7465683" cy="645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7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标注 4"/>
          <p:cNvSpPr/>
          <p:nvPr/>
        </p:nvSpPr>
        <p:spPr>
          <a:xfrm rot="16200000" flipH="1">
            <a:off x="-507149" y="2029866"/>
            <a:ext cx="6858000" cy="2795701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3" y="-1285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endParaRPr lang="zh-CN" altLang="en-US" sz="80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0650" y="1196753"/>
            <a:ext cx="2246128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This is </a:t>
            </a:r>
          </a:p>
          <a:p>
            <a:pPr>
              <a:lnSpc>
                <a:spcPts val="3500"/>
              </a:lnSpc>
            </a:pP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   AMOY.</a:t>
            </a:r>
            <a:endParaRPr lang="zh-CN" altLang="en-US" sz="36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87592" y="2312876"/>
            <a:ext cx="2207264" cy="216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53944" y="3363509"/>
            <a:ext cx="591798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87592" y="341500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Tip</a:t>
            </a:r>
          </a:p>
        </p:txBody>
      </p:sp>
      <p:sp>
        <p:nvSpPr>
          <p:cNvPr id="11" name="矩形 10"/>
          <p:cNvSpPr/>
          <p:nvPr/>
        </p:nvSpPr>
        <p:spPr>
          <a:xfrm>
            <a:off x="288889" y="4077072"/>
            <a:ext cx="2376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到达之后先找酒店入住休息，建议住在中山路附近，景点比较密集。路线：会展中心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环岛路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一国两制沙滩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椰风寨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曾厝垵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中山路</a:t>
            </a:r>
            <a:endParaRPr lang="zh-CN" altLang="en-US" sz="12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7609" y="2576137"/>
            <a:ext cx="1539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-Day1-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511652"/>
            <a:ext cx="12192000" cy="346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739" y="255708"/>
            <a:ext cx="3836862" cy="3172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73098"/>
            <a:ext cx="3703228" cy="6067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4439816" y="3615537"/>
            <a:ext cx="30243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     厦门</a:t>
            </a:r>
            <a:r>
              <a:rPr lang="zh-CN" altLang="en-US" sz="1200" dirty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环岛路是厦门市环海风景旅游干道之一。环岛路的建设一直奉行“临海见海，把最美的沙滩留给百姓”的宗旨，有的依山傍海，有的凌海架桥，有的穿石钻洞，建设起点高，标准严，充分体现了亚热带风光特色。其中椰风寨到会展中心是风景最漂亮的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一段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,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中途有一国两制沙滩和椰风寨。</a:t>
            </a:r>
            <a:endParaRPr lang="zh-CN" altLang="en-US" sz="12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21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标注 4"/>
          <p:cNvSpPr/>
          <p:nvPr/>
        </p:nvSpPr>
        <p:spPr>
          <a:xfrm rot="16200000" flipH="1">
            <a:off x="-507149" y="2029866"/>
            <a:ext cx="6858000" cy="2795701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3" y="-1285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endParaRPr lang="zh-CN" altLang="en-US" sz="80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0650" y="1196753"/>
            <a:ext cx="2246128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This is </a:t>
            </a:r>
          </a:p>
          <a:p>
            <a:pPr>
              <a:lnSpc>
                <a:spcPts val="3500"/>
              </a:lnSpc>
            </a:pP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   AMOY.</a:t>
            </a:r>
            <a:endParaRPr lang="zh-CN" altLang="en-US" sz="36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87592" y="2312876"/>
            <a:ext cx="2207264" cy="216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53944" y="3363509"/>
            <a:ext cx="591798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87592" y="341500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Tip</a:t>
            </a:r>
          </a:p>
        </p:txBody>
      </p:sp>
      <p:sp>
        <p:nvSpPr>
          <p:cNvPr id="11" name="矩形 10"/>
          <p:cNvSpPr/>
          <p:nvPr/>
        </p:nvSpPr>
        <p:spPr>
          <a:xfrm>
            <a:off x="1730549" y="4221088"/>
            <a:ext cx="2376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到达之后先找酒店入住休息，建议住在中山路附近，景点比较密集。路线：会展中心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环岛路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一国两制沙滩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椰风寨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曾厝垵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中山路</a:t>
            </a:r>
            <a:endParaRPr lang="zh-CN" altLang="en-US" sz="12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7609" y="2576137"/>
            <a:ext cx="1539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-Day1-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511652"/>
            <a:ext cx="12192000" cy="346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739" y="255708"/>
            <a:ext cx="3836862" cy="3172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://p1-q.mafengwo.net/s8/M00/F1/CC/wKgBpVYeKR2ASdEXAAYl3htPMtw11.jpeg?imageMogr2%2Fthumbnail%2F%21480x320r%2Fgravity%2FCenter%2Fcrop%2F%21480x320%2Fquality%2F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247" y="3596703"/>
            <a:ext cx="3960440" cy="273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n3-q.mafengwo.net/s6/M00/92/0F/wKgB4lL17NGAKO2AAA1uJijMCBk12.jpeg?imageMogr2%2Fthumbnail%2F%21480x320r%2Fgravity%2FCenter%2Fcrop%2F%21480x320%2Fquality%2F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704" y="3596241"/>
            <a:ext cx="4060212" cy="270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20" y="443367"/>
            <a:ext cx="4214296" cy="315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821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标注 4"/>
          <p:cNvSpPr/>
          <p:nvPr/>
        </p:nvSpPr>
        <p:spPr>
          <a:xfrm rot="16200000" flipH="1">
            <a:off x="-507149" y="2029866"/>
            <a:ext cx="6858000" cy="2795701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3" y="-1285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endParaRPr lang="zh-CN" altLang="en-US" sz="80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0650" y="1196753"/>
            <a:ext cx="2246128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This is </a:t>
            </a:r>
          </a:p>
          <a:p>
            <a:pPr>
              <a:lnSpc>
                <a:spcPts val="3500"/>
              </a:lnSpc>
            </a:pPr>
            <a:r>
              <a:rPr lang="en-US" altLang="zh-CN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   AMOY.</a:t>
            </a:r>
            <a:endParaRPr lang="zh-CN" altLang="en-US" sz="36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87592" y="2312876"/>
            <a:ext cx="2207264" cy="216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53944" y="3363509"/>
            <a:ext cx="591798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87592" y="341500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Tip</a:t>
            </a:r>
          </a:p>
        </p:txBody>
      </p:sp>
      <p:sp>
        <p:nvSpPr>
          <p:cNvPr id="11" name="矩形 10"/>
          <p:cNvSpPr/>
          <p:nvPr/>
        </p:nvSpPr>
        <p:spPr>
          <a:xfrm>
            <a:off x="1730549" y="4221088"/>
            <a:ext cx="2376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到达之后先找酒店入住休息，建议住在中山路附近，景点比较密集。路线：会展中心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环岛路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一国两制沙滩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椰风寨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曾厝垵</a:t>
            </a:r>
            <a:r>
              <a:rPr lang="en-US" altLang="zh-CN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</a:t>
            </a:r>
            <a:r>
              <a:rPr lang="zh-CN" altLang="en-US" sz="1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Wingdings" pitchFamily="2" charset="2"/>
              </a:rPr>
              <a:t>中山路</a:t>
            </a:r>
            <a:endParaRPr lang="zh-CN" altLang="en-US" sz="12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7609" y="2576137"/>
            <a:ext cx="1539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accent2">
                    <a:lumMod val="5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-Day1-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511652"/>
            <a:ext cx="12192000" cy="346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0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SC032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2964246" y="-1285"/>
            <a:ext cx="922775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标注 4"/>
          <p:cNvSpPr/>
          <p:nvPr/>
        </p:nvSpPr>
        <p:spPr>
          <a:xfrm rot="16200000" flipH="1">
            <a:off x="-507149" y="2029866"/>
            <a:ext cx="6858000" cy="2795701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3" y="-1285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3</a:t>
            </a:r>
            <a:endParaRPr lang="zh-CN" altLang="en-US" sz="8000" dirty="0">
              <a:solidFill>
                <a:schemeClr val="bg2">
                  <a:lumMod val="2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0650" y="1196753"/>
            <a:ext cx="2246128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This is </a:t>
            </a:r>
          </a:p>
          <a:p>
            <a:pPr>
              <a:lnSpc>
                <a:spcPts val="3500"/>
              </a:lnSpc>
            </a:pP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   AMOY.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087592" y="2312876"/>
            <a:ext cx="2207264" cy="21602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59786" y="4281924"/>
            <a:ext cx="591798" cy="5040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70651" y="4296531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Tip</a:t>
            </a:r>
          </a:p>
        </p:txBody>
      </p:sp>
      <p:sp>
        <p:nvSpPr>
          <p:cNvPr id="11" name="矩形 10"/>
          <p:cNvSpPr/>
          <p:nvPr/>
        </p:nvSpPr>
        <p:spPr>
          <a:xfrm>
            <a:off x="1703512" y="4941169"/>
            <a:ext cx="237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鼓浪屿（ 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Ku 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lang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su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），福建省厦门市思明区的一个小岛，是著名的风景区。原名“圆沙洲”，别名“圆洲仔”，明朝改称“鼓浪屿”。因岛西南方海滩上有一块两米多高、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71672" y="2576137"/>
            <a:ext cx="184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</a:t>
            </a:r>
            <a:r>
              <a:rPr lang="en-US" altLang="zh-CN" sz="3200" dirty="0" smtClean="0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Day2</a:t>
            </a:r>
            <a:r>
              <a:rPr lang="en-US" altLang="zh-CN" sz="3200" dirty="0" smtClean="0">
                <a:solidFill>
                  <a:schemeClr val="bg2">
                    <a:lumMod val="2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-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511652"/>
            <a:ext cx="12192000" cy="346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>
            <a:off x="7805844" y="4808150"/>
            <a:ext cx="2536532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6165304"/>
            <a:ext cx="12192000" cy="6926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526396" y="476672"/>
            <a:ext cx="26253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415481" y="44625"/>
            <a:ext cx="1542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  Summary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927648" y="103104"/>
            <a:ext cx="0" cy="30172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99657" y="907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厦门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086816" y="6525344"/>
            <a:ext cx="258118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805844" y="4289660"/>
            <a:ext cx="2536532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805844" y="3800038"/>
            <a:ext cx="2536532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:\DSC03424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9556" y="1647054"/>
            <a:ext cx="2323242" cy="1552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SC0326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3239" y="1677249"/>
            <a:ext cx="2304256" cy="1539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DSC03266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9556" y="3547721"/>
            <a:ext cx="2323242" cy="1524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SC03544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99" y="3547720"/>
            <a:ext cx="2280597" cy="1569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半闭框 19"/>
          <p:cNvSpPr/>
          <p:nvPr/>
        </p:nvSpPr>
        <p:spPr>
          <a:xfrm>
            <a:off x="1775520" y="1303861"/>
            <a:ext cx="648072" cy="746776"/>
          </a:xfrm>
          <a:prstGeom prst="halfFram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半闭框 25"/>
          <p:cNvSpPr/>
          <p:nvPr/>
        </p:nvSpPr>
        <p:spPr>
          <a:xfrm rot="10800000">
            <a:off x="6733459" y="4698447"/>
            <a:ext cx="648072" cy="746776"/>
          </a:xfrm>
          <a:prstGeom prst="halfFram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半闭框 26"/>
          <p:cNvSpPr/>
          <p:nvPr/>
        </p:nvSpPr>
        <p:spPr>
          <a:xfrm flipH="1">
            <a:off x="6733458" y="1360783"/>
            <a:ext cx="648072" cy="746776"/>
          </a:xfrm>
          <a:prstGeom prst="halfFram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半闭框 27"/>
          <p:cNvSpPr/>
          <p:nvPr/>
        </p:nvSpPr>
        <p:spPr>
          <a:xfrm rot="10800000" flipH="1">
            <a:off x="1784531" y="4644210"/>
            <a:ext cx="648072" cy="746776"/>
          </a:xfrm>
          <a:prstGeom prst="halfFram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7805844" y="5301208"/>
            <a:ext cx="2536532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矩形 2057"/>
          <p:cNvSpPr/>
          <p:nvPr/>
        </p:nvSpPr>
        <p:spPr>
          <a:xfrm>
            <a:off x="10003419" y="2348881"/>
            <a:ext cx="664582" cy="205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016754" y="2698027"/>
            <a:ext cx="651247" cy="2051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0016754" y="1988841"/>
            <a:ext cx="651247" cy="2072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3" name="Picture 5" descr="E:\DSC03458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5844" y="1662152"/>
            <a:ext cx="2349440" cy="1570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165304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991544" y="2327964"/>
            <a:ext cx="8352928" cy="1440160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" y="6165304"/>
            <a:ext cx="12191998" cy="6926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 flipV="1">
            <a:off x="9192344" y="3490031"/>
            <a:ext cx="648072" cy="551645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38892" y="2604976"/>
            <a:ext cx="820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WILL LOVE THIS PLACE.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135530" y="3403560"/>
            <a:ext cx="3196745" cy="20190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404283" y="3427354"/>
            <a:ext cx="744367" cy="20190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241683" y="3427354"/>
            <a:ext cx="483031" cy="20190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7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494</Words>
  <Application>Microsoft Office PowerPoint</Application>
  <PresentationFormat>自定义</PresentationFormat>
  <Paragraphs>59</Paragraphs>
  <Slides>10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2" baseType="lpstr"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黄燕</dc:creator>
  <cp:lastModifiedBy>陈春磊(chunlei.chen)</cp:lastModifiedBy>
  <cp:revision>53</cp:revision>
  <dcterms:created xsi:type="dcterms:W3CDTF">2015-05-19T07:08:31Z</dcterms:created>
  <dcterms:modified xsi:type="dcterms:W3CDTF">2018-02-27T08:59:51Z</dcterms:modified>
</cp:coreProperties>
</file>